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6" r:id="rId3"/>
    <p:sldId id="258" r:id="rId4"/>
    <p:sldId id="269" r:id="rId5"/>
    <p:sldId id="287" r:id="rId6"/>
    <p:sldId id="260" r:id="rId7"/>
    <p:sldId id="289" r:id="rId8"/>
    <p:sldId id="267" r:id="rId9"/>
    <p:sldId id="264" r:id="rId10"/>
    <p:sldId id="257" r:id="rId11"/>
    <p:sldId id="261" r:id="rId12"/>
    <p:sldId id="275" r:id="rId13"/>
    <p:sldId id="279" r:id="rId14"/>
    <p:sldId id="284" r:id="rId15"/>
    <p:sldId id="285" r:id="rId16"/>
    <p:sldId id="288" r:id="rId17"/>
    <p:sldId id="268" r:id="rId18"/>
    <p:sldId id="265" r:id="rId19"/>
    <p:sldId id="28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D532D-4008-417D-A63C-B70DCE2CCD93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C8DB6-AE55-46C5-B633-2C98F93DF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78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0A61B-8D7D-CD8E-19D3-3B6E1445D5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32EE1F-6B67-932D-75E9-9740E44CE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3D5B0-1D1E-DD4B-8508-CA45DD208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260C-CCAC-4F8D-84E6-D7041AAAB729}" type="datetime1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4FC8A-CEE0-E471-532B-A05B15616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E3E83-8F7B-3EE8-C5E4-3C7E1507E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93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FC65A-7963-2AC3-1383-0E1EB4278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C0E09F-4686-5D32-E761-2CD974280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04719-4340-0E52-3196-375FCEEA2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4F9A-FA06-441D-840E-8EF2E0CAE9EF}" type="datetime1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FB7C3-BE3B-195A-7F78-4D9A39A08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D42E1-51CF-E277-8AAC-2C8FE69A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0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FA2062-FC43-4F79-1CC3-04930009EA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491B8C-8195-EBB4-0645-2FA62E794B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F2C53-995B-2AF1-0A3D-8BBDCCD4B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F934-B33F-49BB-8EB9-A333394B5A62}" type="datetime1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1A814-F2AD-5EA2-01A3-573623131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1C79A-FB49-3DCE-4D4E-A61CC8DD3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2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071A6-7865-548B-6B31-F37AE139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C9274-F872-645D-9138-2A4CCB53A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9CBCE-03DF-19A2-75FB-E92AEC79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048-E5B9-4B30-A63E-0510AEEB5F37}" type="datetime1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1085D-27F7-709C-9551-AE80F2C7D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504C3-ED5F-7AE2-20FF-C966FF4DD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7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1FBC7-F4BF-BEBB-5E51-58891614F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9AC68-8BFB-90C8-AF3F-A0AD92359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7F86F-5E48-7188-C8C2-A63840989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35EE-F0B7-46E2-9D04-7CA14B7D4307}" type="datetime1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70F93-605A-868A-78DA-A3BBDFD60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04223-9F1A-E97A-8246-2DEB3FFF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4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B454C-78DA-99B6-9DCE-E5406CD1F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E9933-BE52-4949-28F9-90F2EA0CF0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BD0D4F-5198-BE30-2D30-CF9E05625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FF5667-17A6-22FF-9D1B-78C54A3DB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47065-B51B-47B1-8070-59B391107A8D}" type="datetime1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FB803-CB22-4617-3A53-5ADF77308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9C0C8-C099-3CC2-4A0A-B1E0F58C3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74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7E28E-BCE2-85EF-E721-3388D03F1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8F6A1B-1714-B479-A7FE-75B58A9DC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332084-3AD6-AB15-C7A7-67CB295273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1C9D3A-D2C6-833D-6FFA-2AF86CC19F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43611C-837E-FEFC-CD08-EA6C6A55D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49A418-BA4B-3AED-AD57-4D50EB7FC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33EB-AA7F-4A1C-9BB3-3169AC79DB4D}" type="datetime1">
              <a:rPr lang="en-US" smtClean="0"/>
              <a:t>8/11/2022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A5DD08-C367-241F-F5EA-59133A78D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35EB15-F4E1-FA37-AC97-B68A05910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4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E7F6-FCA8-7B0A-CE48-465336D3E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AE2802-4680-064C-385A-5C50D4F94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AD1-4D51-4D93-AD59-B389D2A65463}" type="datetime1">
              <a:rPr lang="en-US" smtClean="0"/>
              <a:t>8/11/2022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6CB1F-8419-B2FB-A511-FB87F8DAB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5141EA-2582-5736-158E-2E0EBE91C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6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9FC90-28D5-2D81-CD3B-22584C80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966D-3383-4CA4-9D20-2B13D0726132}" type="datetime1">
              <a:rPr lang="en-US" smtClean="0"/>
              <a:t>8/11/2022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D2CE94-6AB3-890D-48EB-91816849C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2E019A-0E2A-5F38-2DE6-3D4F42249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95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2EB1F-378D-FA63-9BC7-E90DBF86E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70E3D-85E5-AB2A-2087-42E97EF85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43B6A8-52DB-37D6-51BB-7B0FFE292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63B1F-2018-1BE5-A144-F36D70D28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28744-7F91-48F1-9B8D-A2E7B5B4BB30}" type="datetime1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C8F72-BB7C-86D2-4637-7C333754F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BFB19-957B-BD17-30F6-F36277B64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1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174C1-8D31-7D18-7942-073180A63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EDDBA7-2CD5-1CE8-05E8-0735B9D48B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1DD6D5-3FCC-EC9B-A5CE-351C1F074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4A88E5-198F-7A62-D6F9-5672EE77E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0AB7-7286-4193-871B-1E73B15B23D1}" type="datetime1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D8BD0-5573-C408-8845-BEDDB0AA2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1D4CA4-ECFA-0F54-7B71-1BF2AD458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5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858619-B19A-9B29-C785-30E9C7F2D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5992D-292A-7040-A697-2AAB38E47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85068-A754-6A2B-A7D6-6E9BBB7C1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C2EB-0A93-444D-9D54-8CE75F22A102}" type="datetime1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2708F-52B9-584F-D3CE-1DA803DD5B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E523A-3FAF-C97D-36E5-E8BDDDE84C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5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99DA47-F5CF-EE70-0DCC-A67016152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096" y="3842932"/>
            <a:ext cx="4167115" cy="2163551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Fiscal Year 2022 NOFO and Supplemental NOFO Local Funding Competition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2B17EFB4-EB7B-09E3-AC08-E2557D9AD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503" y="2455062"/>
            <a:ext cx="3217333" cy="256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447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7F779-801D-32B9-C965-9FB169830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Renewals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B45D74-22DC-BFC2-F17E-9439C4353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Renewal projects will receive competition reports August 10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Will return competition report and narrative responses by August 26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th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Reallocation decisions will be made Friday, the 12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Ranked will be based on the combination of two scores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252F36-D387-D409-6F92-C81D2DA56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11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04D77-6B64-4120-FB7B-FCC28B543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Regular Bonus/New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CDD22-441B-C109-CE23-CF23EA34A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New projects will be accepted in the following components: 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Rapid Rehousing 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Permanent Supportive Housing 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Transitional to Rapid Rehousing 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Supportive Services Only- Coordinated Entry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0B2F24-2F89-C67C-FF58-91FD92158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21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DV Bonus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437" y="1889109"/>
            <a:ext cx="109728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CoC may apply for the following types of projects to serve DV: RRH, Joint TH and RRH, SSO projects (for CE position) 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If the project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selected, projects below will be moved up in ranking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If the project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IS NOT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selected, projects will be funded as listed in the ranking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11F678-2A11-C69D-1B53-6B3A6049C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71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9DB33-41CE-492F-8C45-59DD81AA2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Healthcare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Projects 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02C2-F823-41C4-9A77-478C096ED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HUD is giving bonus points to CoCs who apply for projects that partners with healthcare institutions 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For substance use treatment providers: Project must provide access for all participants who qualify and choose those services 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For all other healthcare: must secure an amount that is equivalent to 25% of the funding will be covered by healthcare provider 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Must have written agreements that include: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Value of the commitment 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Dates the healthcare resources will be provided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85C85-22E9-96F4-D0B8-C46F9257E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24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C8C51-84D2-4200-83D1-2DE84A85F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Housing Resource Projects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7237B-40DE-4730-9717-0D30C3FD6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Project combining funding other than CoC or ESG to create affordable housing 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Can be state, local, HOME, faith based or PHA funding 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Project needs to utilize housing subsidies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PSH: Must be provided at least 25% of units in project 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RRH: Serve at least 25% of program participants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336510-9A76-F45A-BCC3-AD8D127CE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52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0A2C8-A9E3-4846-BA71-C4FE81120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Coordinated Entry Project (SSO)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F43BA-6A57-4D02-A152-94938FEFC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Must demonstrate that the centralized or coordinated assessment system is available/reachable for all persons within the CoC’s geographic area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Must have a strategy for advertising that is designed to reach people with highest barriers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Must have standardized assessment process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Ensures program participants are directed to appropriate housing and services that fit their needs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788FDC-AB49-BC9D-A186-11308F8C3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95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5BD43DE-F214-511C-960F-C401940C2C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Review of New NOFO Application 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0B988812-270B-3136-E480-E8D5A7CA73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E5879F-7BB2-8635-1561-8645FDFB2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994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EAED8-DC16-8357-8A7C-A272C1A2B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Supplemental Notice of Funding Opportunity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3F705-4F9F-6E67-D1E4-12435CD14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$322 million in re-captured HUD funds to create new grant opportunity from HUD to address unsheltered homelessness &amp; people experiencing homelessness in rural areas 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Extremely competitive national competition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16D750-BE27-9015-683A-BF545304F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69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01733-CB0E-F043-A6BF-D785C1550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SNOFO Funding Overview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419B8-9F65-9795-0B3A-8101C182D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Supports Three Year Grants 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DUE: September 9, 2022 at 5pm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Unsheltered New: $7,990,921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Rural New: $332,885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Eligible Components: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Rapid Rehousing 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Permanent Supportive Housing 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Transitional to Rapid Rehousing 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Homeless Management Information Systems 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Supportive Services Only- Coordinated Entry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Supportive Services Only- Street Outreach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41BEC1-2BA1-592E-D2C1-8CFCE2F3E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26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C2758-B4D4-EC6D-01AF-0078C8515E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Review of SNOFO Applications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885775C-F8A1-8181-98F1-8DB827BD59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2E6F41-7DC9-90A4-A780-2DB4A5395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59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043B1-06B3-C5F0-28DB-E73352541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HHC Opening Local Funding Competition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92AB5-BB8B-FA69-3333-CB22BB9B1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HHC announces that it is opening its local funding competition for </a:t>
            </a:r>
            <a:r>
              <a:rPr lang="en-US" b="1" dirty="0"/>
              <a:t>TWO</a:t>
            </a:r>
            <a:r>
              <a:rPr lang="en-US" dirty="0"/>
              <a:t> funding opportunities:</a:t>
            </a:r>
          </a:p>
          <a:p>
            <a:r>
              <a:rPr lang="en-US" dirty="0"/>
              <a:t>Regular CoC NOFO </a:t>
            </a:r>
          </a:p>
          <a:p>
            <a:r>
              <a:rPr lang="en-US" dirty="0"/>
              <a:t>Special Unsheltered &amp; Rural NOFO</a:t>
            </a:r>
          </a:p>
        </p:txBody>
      </p:sp>
    </p:spTree>
    <p:extLst>
      <p:ext uri="{BB962C8B-B14F-4D97-AF65-F5344CB8AC3E}">
        <p14:creationId xmlns:p14="http://schemas.microsoft.com/office/powerpoint/2010/main" val="1298586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B4D9D-6527-73FE-CE40-E006B4EC8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Grant Opportunities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611A3-A486-FF46-3DCE-96486C42C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Regular NOFO: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Continuum of Care: Renewal Grants 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Continuum of Care: Bonus/New Grants 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Continuum of Care: Domestic Violence Bonus Grants </a:t>
            </a:r>
          </a:p>
          <a:p>
            <a:pPr marL="0" indent="0">
              <a:buNone/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SNOFO: 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Supplemental Grants: Rural Opportunities 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Supplemental Grants: Unsheltered Opportunities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5862CA-6CF8-F1C1-F0FC-C3AAB6937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22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C6EED-29E0-48BD-CB63-15F46C90C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Local Competitions vs Consolidated Applications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D8A63-56F0-2842-AF7C-E58127EAD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HHC hosts its local competition for funding to be submitted to HUD in a priority listing for federal funding </a:t>
            </a:r>
          </a:p>
          <a:p>
            <a:r>
              <a:rPr lang="en-US" dirty="0"/>
              <a:t>Simultaneously, the HHC is working on a communitywide application called the Consolidated Application to be submitted for a national competition </a:t>
            </a:r>
          </a:p>
          <a:p>
            <a:r>
              <a:rPr lang="en-US" dirty="0"/>
              <a:t>Priority listing and Consolidated Applications are submitted together to HUD for both funding opportunities </a:t>
            </a:r>
          </a:p>
          <a:p>
            <a:r>
              <a:rPr lang="en-US" dirty="0"/>
              <a:t>Federal awards are based on the score of the communitywide application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8B8726-1089-0E05-2DFF-4F279055D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96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D5A28-80C2-CABC-1939-6069C02AA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Local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F13CF-C027-7634-D43E-3A87EE180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Agencies submit local application by email as well as project application in e-snaps</a:t>
            </a:r>
          </a:p>
          <a:p>
            <a:r>
              <a:rPr lang="en-US" dirty="0"/>
              <a:t>Applications are reviewed and scored by the HHC’s Performance Evaluation and Selection (PES) Committee </a:t>
            </a:r>
          </a:p>
          <a:p>
            <a:r>
              <a:rPr lang="en-US" dirty="0"/>
              <a:t>The PES Committee accepts, rejects, or reduces project applications </a:t>
            </a:r>
          </a:p>
          <a:p>
            <a:r>
              <a:rPr lang="en-US" dirty="0"/>
              <a:t>The PES Committee then makes a Priority List of all accepted projects and submits alongside the communitywide application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6703A7-E65D-75ED-EFDE-9415005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23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C9892-5F75-00D3-1E6D-0E4E7B773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E-SNAPS Applications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5C91B-7A6A-BBBA-B831-56733648B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Allowing projects to immediately submit project applications in e-snaps to reduce timeframe burden </a:t>
            </a:r>
          </a:p>
          <a:p>
            <a:r>
              <a:rPr lang="en-US" dirty="0"/>
              <a:t>Materials to navigate e-snaps will be sent out </a:t>
            </a:r>
          </a:p>
          <a:p>
            <a:r>
              <a:rPr lang="en-US" dirty="0"/>
              <a:t>PLEASE double check that you are submitting new projects under the correct NOFO opportunity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8D8ECB-D57C-E20F-EC00-D441643D8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90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6749F9E-D20D-E0B9-34D1-962B3971E4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Review Schedule 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5EDEF5B8-079E-075D-5964-474786BC81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36DBAF-1C2E-57EA-2C2C-8B95FDC22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93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F0E79-F87B-81A7-064B-238899740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Regular NOFO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11528-2B15-F5C0-A6E1-5A507A36E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CoC NY-505 (Onondaga, Oswego, Cayuga Counties) receives approximately $11.38M annually for Permanent Supportive Housing, Rapid Rehousing, Transitional to Rapid Rehousing, and Homeless Management Information System (HMIS) funding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Projects currently funded are put through the competition as renewal funding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New applications are being accepted for bonus funding in single year grants 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All Regular NOFO projects DUE: August 26th, 5pm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975035-06DC-923D-7C59-FAA959733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2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C4FD2-E416-943F-5639-8D6D598A8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021" y="3651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NOFO Funding Overview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FFB61-2E92-D396-5660-7C0294E8F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Tier 1: 95% of Annual Renewal Demand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Tier 2: 5% plus bonus and reallocation amounts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Bonus Amounts are still unknown. We do know that there will be both regular bonus and DV bonus funding available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CEF3C5-C165-A35B-C5A4-65EE2BAAF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17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785</Words>
  <Application>Microsoft Office PowerPoint</Application>
  <PresentationFormat>Widescreen</PresentationFormat>
  <Paragraphs>98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PowerPoint Presentation</vt:lpstr>
      <vt:lpstr>HHC Opening Local Funding Competition </vt:lpstr>
      <vt:lpstr>Grant Opportunities </vt:lpstr>
      <vt:lpstr>Local Competitions vs Consolidated Applications </vt:lpstr>
      <vt:lpstr>Local Process</vt:lpstr>
      <vt:lpstr>E-SNAPS Applications  </vt:lpstr>
      <vt:lpstr>Review Schedule </vt:lpstr>
      <vt:lpstr>Regular NOFO </vt:lpstr>
      <vt:lpstr>NOFO Funding Overview </vt:lpstr>
      <vt:lpstr>Renewals </vt:lpstr>
      <vt:lpstr>Regular Bonus/New</vt:lpstr>
      <vt:lpstr>DV Bonus Funding</vt:lpstr>
      <vt:lpstr>Healthcare Projects  </vt:lpstr>
      <vt:lpstr>Housing Resource Projects  </vt:lpstr>
      <vt:lpstr>Coordinated Entry Project (SSO)</vt:lpstr>
      <vt:lpstr>Review of New NOFO Application </vt:lpstr>
      <vt:lpstr>Supplemental Notice of Funding Opportunity </vt:lpstr>
      <vt:lpstr>SNOFO Funding Overview </vt:lpstr>
      <vt:lpstr>Review of SNOFO Applications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&amp; Homeless Coalition of CNY </dc:title>
  <dc:creator>Megan Stuart</dc:creator>
  <cp:lastModifiedBy>Megan Stuart</cp:lastModifiedBy>
  <cp:revision>8</cp:revision>
  <dcterms:created xsi:type="dcterms:W3CDTF">2022-07-29T15:20:16Z</dcterms:created>
  <dcterms:modified xsi:type="dcterms:W3CDTF">2022-08-11T13:19:21Z</dcterms:modified>
</cp:coreProperties>
</file>