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6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3C57A-9D42-43F1-A82C-9AAFF5A60D65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F88BB-3CBD-4047-8FF9-0B8357839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2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B1BAC61-B843-4411-876D-4F934C6D0E66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A7C4D43-755E-41FB-BEFB-841AD19177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47800" y="1295400"/>
            <a:ext cx="631954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Governance Charter: Updates 2018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355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83979"/>
            <a:ext cx="8458200" cy="3062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8382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Page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72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7919957" cy="487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03863" y="533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Pages 10-11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65" y="1524000"/>
            <a:ext cx="851647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19400" y="609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Page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98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56</TotalTime>
  <Words>11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Aspect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Stuart</dc:creator>
  <cp:lastModifiedBy>Megan Stuart</cp:lastModifiedBy>
  <cp:revision>3</cp:revision>
  <dcterms:created xsi:type="dcterms:W3CDTF">2018-06-20T13:52:09Z</dcterms:created>
  <dcterms:modified xsi:type="dcterms:W3CDTF">2018-06-20T14:48:39Z</dcterms:modified>
</cp:coreProperties>
</file>