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90" r:id="rId3"/>
    <p:sldId id="269" r:id="rId4"/>
    <p:sldId id="287" r:id="rId5"/>
    <p:sldId id="264" r:id="rId6"/>
    <p:sldId id="267" r:id="rId7"/>
    <p:sldId id="298" r:id="rId8"/>
    <p:sldId id="258" r:id="rId9"/>
    <p:sldId id="292" r:id="rId10"/>
    <p:sldId id="291" r:id="rId11"/>
    <p:sldId id="257" r:id="rId12"/>
    <p:sldId id="261" r:id="rId13"/>
    <p:sldId id="294" r:id="rId14"/>
    <p:sldId id="279" r:id="rId15"/>
    <p:sldId id="284" r:id="rId16"/>
    <p:sldId id="296" r:id="rId17"/>
    <p:sldId id="297" r:id="rId18"/>
    <p:sldId id="275" r:id="rId19"/>
    <p:sldId id="295" r:id="rId20"/>
    <p:sldId id="29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DD532D-4008-417D-A63C-B70DCE2CCD93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C8DB6-AE55-46C5-B633-2C98F93DF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78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0A61B-8D7D-CD8E-19D3-3B6E1445D5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32EE1F-6B67-932D-75E9-9740E44CE4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3D5B0-1D1E-DD4B-8508-CA45DD208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260C-CCAC-4F8D-84E6-D7041AAAB729}" type="datetime1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4FC8A-CEE0-E471-532B-A05B15616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EE3E83-8F7B-3EE8-C5E4-3C7E1507E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40E5-D1B7-4BBA-BB6F-B8865BA5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593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FC65A-7963-2AC3-1383-0E1EB4278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C0E09F-4686-5D32-E761-2CD974280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04719-4340-0E52-3196-375FCEEA2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D4F9A-FA06-441D-840E-8EF2E0CAE9EF}" type="datetime1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1FB7C3-BE3B-195A-7F78-4D9A39A08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D42E1-51CF-E277-8AAC-2C8FE69A1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40E5-D1B7-4BBA-BB6F-B8865BA5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607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FA2062-FC43-4F79-1CC3-04930009EA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491B8C-8195-EBB4-0645-2FA62E794B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1F2C53-995B-2AF1-0A3D-8BBDCCD4B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4F934-B33F-49BB-8EB9-A333394B5A62}" type="datetime1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1A814-F2AD-5EA2-01A3-573623131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1C79A-FB49-3DCE-4D4E-A61CC8DD3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40E5-D1B7-4BBA-BB6F-B8865BA5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224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071A6-7865-548B-6B31-F37AE139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C9274-F872-645D-9138-2A4CCB53A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9CBCE-03DF-19A2-75FB-E92AEC79F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5048-E5B9-4B30-A63E-0510AEEB5F37}" type="datetime1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1085D-27F7-709C-9551-AE80F2C7D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E504C3-ED5F-7AE2-20FF-C966FF4DD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40E5-D1B7-4BBA-BB6F-B8865BA5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474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FBC7-F4BF-BEBB-5E51-58891614F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B9AC68-8BFB-90C8-AF3F-A0AD923593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7F86F-5E48-7188-C8C2-A63840989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35EE-F0B7-46E2-9D04-7CA14B7D4307}" type="datetime1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70F93-605A-868A-78DA-A3BBDFD60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04223-9F1A-E97A-8246-2DEB3FFF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40E5-D1B7-4BBA-BB6F-B8865BA5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446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B454C-78DA-99B6-9DCE-E5406CD1F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E9933-BE52-4949-28F9-90F2EA0CF0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BD0D4F-5198-BE30-2D30-CF9E056255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FF5667-17A6-22FF-9D1B-78C54A3DB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47065-B51B-47B1-8070-59B391107A8D}" type="datetime1">
              <a:rPr lang="en-US" smtClean="0"/>
              <a:t>8/14/2024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FFB803-CB22-4617-3A53-5ADF77308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19C0C8-C099-3CC2-4A0A-B1E0F58C3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40E5-D1B7-4BBA-BB6F-B8865BA5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374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7E28E-BCE2-85EF-E721-3388D03F1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8F6A1B-1714-B479-A7FE-75B58A9DC0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332084-3AD6-AB15-C7A7-67CB295273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1C9D3A-D2C6-833D-6FFA-2AF86CC19F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43611C-837E-FEFC-CD08-EA6C6A55DB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49A418-BA4B-3AED-AD57-4D50EB7FC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33EB-AA7F-4A1C-9BB3-3169AC79DB4D}" type="datetime1">
              <a:rPr lang="en-US" smtClean="0"/>
              <a:t>8/14/2024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A5DD08-C367-241F-F5EA-59133A78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35EB15-F4E1-FA37-AC97-B68A05910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40E5-D1B7-4BBA-BB6F-B8865BA5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40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E7F6-FCA8-7B0A-CE48-465336D3E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AE2802-4680-064C-385A-5C50D4F94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AD1-4D51-4D93-AD59-B389D2A65463}" type="datetime1">
              <a:rPr lang="en-US" smtClean="0"/>
              <a:t>8/14/2024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6CB1F-8419-B2FB-A511-FB87F8DAB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5141EA-2582-5736-158E-2E0EBE91C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40E5-D1B7-4BBA-BB6F-B8865BA5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168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D9FC90-28D5-2D81-CD3B-22584C805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7966D-3383-4CA4-9D20-2B13D0726132}" type="datetime1">
              <a:rPr lang="en-US" smtClean="0"/>
              <a:t>8/14/2024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D2CE94-6AB3-890D-48EB-91816849C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2E019A-0E2A-5F38-2DE6-3D4F42249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40E5-D1B7-4BBA-BB6F-B8865BA5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795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2EB1F-378D-FA63-9BC7-E90DBF86E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70E3D-85E5-AB2A-2087-42E97EF85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43B6A8-52DB-37D6-51BB-7B0FFE2926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D63B1F-2018-1BE5-A144-F36D70D28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28744-7F91-48F1-9B8D-A2E7B5B4BB30}" type="datetime1">
              <a:rPr lang="en-US" smtClean="0"/>
              <a:t>8/14/2024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BC8F72-BB7C-86D2-4637-7C333754F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ABFB19-957B-BD17-30F6-F36277B64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40E5-D1B7-4BBA-BB6F-B8865BA5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15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174C1-8D31-7D18-7942-073180A63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EDDBA7-2CD5-1CE8-05E8-0735B9D48B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1DD6D5-3FCC-EC9B-A5CE-351C1F0745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4A88E5-198F-7A62-D6F9-5672EE77E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0AB7-7286-4193-871B-1E73B15B23D1}" type="datetime1">
              <a:rPr lang="en-US" smtClean="0"/>
              <a:t>8/14/2024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AD8BD0-5573-C408-8845-BEDDB0AA2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1D4CA4-ECFA-0F54-7B71-1BF2AD458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40E5-D1B7-4BBA-BB6F-B8865BA5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50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858619-B19A-9B29-C785-30E9C7F2D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5992D-292A-7040-A697-2AAB38E475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885068-A754-6A2B-A7D6-6E9BBB7C1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3C2EB-0A93-444D-9D54-8CE75F22A102}" type="datetime1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F2708F-52B9-584F-D3CE-1DA803DD5B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E523A-3FAF-C97D-36E5-E8BDDDE84C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740E5-D1B7-4BBA-BB6F-B8865BA5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054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99DA47-F5CF-EE70-0DCC-A670161520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4096" y="3842932"/>
            <a:ext cx="4167115" cy="2163551"/>
          </a:xfrm>
        </p:spPr>
        <p:txBody>
          <a:bodyPr anchor="t">
            <a:normAutofit/>
          </a:bodyPr>
          <a:lstStyle/>
          <a:p>
            <a:pPr algn="l"/>
            <a:r>
              <a:rPr lang="en-US" dirty="0"/>
              <a:t>Fiscal Year 2024-25 NOFO Local Funding Competition 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2B17EFB4-EB7B-09E3-AC08-E2557D9AD4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1503" y="2455062"/>
            <a:ext cx="3217333" cy="2565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447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8F523-1BD1-CF67-1D9F-7AE7E68CB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Submission Process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7E08B-FCB6-E592-0A5F-A45311411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Applicants will need to submit: </a:t>
            </a:r>
          </a:p>
          <a:p>
            <a:pPr lvl="1"/>
            <a:r>
              <a:rPr lang="en-US" dirty="0"/>
              <a:t>Project Narrative Application</a:t>
            </a:r>
          </a:p>
          <a:p>
            <a:pPr lvl="1"/>
            <a:r>
              <a:rPr lang="en-US" dirty="0"/>
              <a:t>Sample Budget</a:t>
            </a:r>
          </a:p>
          <a:p>
            <a:pPr lvl="1"/>
            <a:r>
              <a:rPr lang="en-US" dirty="0"/>
              <a:t>Required Attachments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7EB1C0-66AE-E824-26E2-5C4D23720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299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7F779-801D-32B9-C965-9FB169830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Renewals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B45D74-22DC-BFC2-F17E-9439C4353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Renewal projects will receive competition reports August 14th</a:t>
            </a:r>
          </a:p>
          <a:p>
            <a:r>
              <a:rPr lang="en-US" dirty="0"/>
              <a:t>Projects will return competition report and narrative responses by September 11</a:t>
            </a:r>
            <a:r>
              <a:rPr lang="en-US" baseline="30000" dirty="0"/>
              <a:t>th</a:t>
            </a:r>
            <a:endParaRPr lang="en-US" dirty="0"/>
          </a:p>
          <a:p>
            <a:r>
              <a:rPr lang="en-US" dirty="0"/>
              <a:t>Reallocation decisions will be made September 23rd</a:t>
            </a:r>
          </a:p>
          <a:p>
            <a:r>
              <a:rPr lang="en-US" dirty="0"/>
              <a:t>Rank will be based on the combination of two scores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252F36-D387-D409-6F92-C81D2DA56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411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04D77-6B64-4120-FB7B-FCC28B543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Regular Bonus/New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ECDD22-441B-C109-CE23-CF23EA34A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projects will be accepted in the following components: </a:t>
            </a:r>
          </a:p>
          <a:p>
            <a:pPr lvl="1"/>
            <a:r>
              <a:rPr lang="en-US" dirty="0"/>
              <a:t>Rapid Rehousing- medium term subsidy program to support people experiencing homelessness up to two years</a:t>
            </a:r>
          </a:p>
          <a:p>
            <a:pPr lvl="1"/>
            <a:r>
              <a:rPr lang="en-US" dirty="0"/>
              <a:t>Permanent Supportive Housing- Affordable Housing Partnership project ONLY; long term subsidy for people with disabilities</a:t>
            </a:r>
          </a:p>
          <a:p>
            <a:pPr lvl="1"/>
            <a:r>
              <a:rPr lang="en-US" dirty="0"/>
              <a:t>Minimum request: $150,000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0B2F24-2F89-C67C-FF58-91FD92158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9211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BE9B0-0DD4-0DFD-91F8-2C7CC2076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Components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7F8A7-E3F3-FAD2-3FD0-C7EE3985EA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Threshold Requirements</a:t>
            </a:r>
          </a:p>
          <a:p>
            <a:r>
              <a:rPr lang="en-US" dirty="0"/>
              <a:t>Narrative (40 points) </a:t>
            </a:r>
          </a:p>
          <a:p>
            <a:r>
              <a:rPr lang="en-US" dirty="0"/>
              <a:t>Performance (30 points) </a:t>
            </a:r>
          </a:p>
          <a:p>
            <a:r>
              <a:rPr lang="en-US" dirty="0"/>
              <a:t>Budget (20 points) </a:t>
            </a:r>
          </a:p>
          <a:p>
            <a:r>
              <a:rPr lang="en-US" dirty="0"/>
              <a:t>Bonus Project (10 points)</a:t>
            </a:r>
          </a:p>
          <a:p>
            <a:endParaRPr lang="en-US" dirty="0"/>
          </a:p>
          <a:p>
            <a:r>
              <a:rPr lang="en-US" dirty="0"/>
              <a:t>Total: 100 points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D94BEA-4BEF-1F88-B80D-43269B30B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099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DB33-41CE-492F-8C45-59DD81AA2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Healthcare</a:t>
            </a:r>
            <a:r>
              <a:rPr lang="en-US" dirty="0"/>
              <a:t> Projects 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202C2-F823-41C4-9A77-478C096ED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HUD is giving up to 14 bonus points to CoCs who apply for projects that partners with healthcare institutions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For substance use treatment providers: Project must provide access for all participants who qualify and choose those services </a:t>
            </a:r>
          </a:p>
          <a:p>
            <a:endParaRPr lang="en-US" dirty="0"/>
          </a:p>
          <a:p>
            <a:r>
              <a:rPr lang="en-US" dirty="0"/>
              <a:t>For all other healthcare: must secure an amount that is equivalent to 25% of the funding will be covered by healthcare provider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Must have written agreements that include:</a:t>
            </a:r>
          </a:p>
          <a:p>
            <a:pPr lvl="1"/>
            <a:r>
              <a:rPr lang="en-US" dirty="0"/>
              <a:t>Value of the commitment </a:t>
            </a:r>
          </a:p>
          <a:p>
            <a:pPr lvl="1"/>
            <a:r>
              <a:rPr lang="en-US" dirty="0"/>
              <a:t>Dates the healthcare resources will be provided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E85C85-22E9-96F4-D0B8-C46F9257E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824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C8C51-84D2-4200-83D1-2DE84A85F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Housing Resource Projects 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7237B-40DE-4730-9717-0D30C3FD6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Project combining funding other than CoC or ESG to create affordable housing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Can be state, local, HOME, faith based or PHA funding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Project needs to utilize housing subsidies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PSH: Must be provided at least 25% of units in project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RRH: Serve at least 25% of program participants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336510-9A76-F45A-BCC3-AD8D127CE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452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65DDD-B16F-54AA-3452-335F7E245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Expansion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5F185-65A3-43AC-2D09-DF4AB41E7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 designed to expand existing CoC funded projects </a:t>
            </a:r>
          </a:p>
          <a:p>
            <a:r>
              <a:rPr lang="en-US" dirty="0"/>
              <a:t>Projects eligible for expansion are outlined in the Ranking and Reallocation Protocol</a:t>
            </a:r>
          </a:p>
          <a:p>
            <a:r>
              <a:rPr lang="en-US" dirty="0"/>
              <a:t>Will use reallocation dollars to fund expansions </a:t>
            </a:r>
          </a:p>
          <a:p>
            <a:r>
              <a:rPr lang="en-US" dirty="0"/>
              <a:t>Reallocation dollars are not guaranteed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C5CED2-ED5A-ABDF-D167-EB732E4A9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6016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568C6-582F-3742-17DC-F87C9A786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Expansion Application Components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1AB5C-40CE-8AD9-CFCB-8C93F5909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Competition Score (75 points) </a:t>
            </a:r>
          </a:p>
          <a:p>
            <a:r>
              <a:rPr lang="en-US" dirty="0"/>
              <a:t>Narrative Score (25 points)</a:t>
            </a:r>
          </a:p>
          <a:p>
            <a:r>
              <a:rPr lang="en-US" dirty="0"/>
              <a:t>Fund Expenditure (Up to -15 points)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C3B2BE-E3DD-280E-6669-8728A00E1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739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DV Bonus Funding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437" y="1889109"/>
            <a:ext cx="10972800" cy="4525963"/>
          </a:xfrm>
        </p:spPr>
        <p:txBody>
          <a:bodyPr>
            <a:normAutofit/>
          </a:bodyPr>
          <a:lstStyle/>
          <a:p>
            <a:r>
              <a:rPr lang="en-US" dirty="0"/>
              <a:t>CoC may apply for the following types of projects to serve DV: RRH and SSO projects (for CE position) </a:t>
            </a:r>
          </a:p>
          <a:p>
            <a:r>
              <a:rPr lang="en-US" dirty="0"/>
              <a:t>If the project </a:t>
            </a:r>
            <a:r>
              <a:rPr lang="en-US" b="1" dirty="0"/>
              <a:t>IS</a:t>
            </a:r>
            <a:r>
              <a:rPr lang="en-US" dirty="0"/>
              <a:t> selected, projects below will be moved up in ranking</a:t>
            </a:r>
          </a:p>
          <a:p>
            <a:r>
              <a:rPr lang="en-US" dirty="0"/>
              <a:t>If the project </a:t>
            </a:r>
            <a:r>
              <a:rPr lang="en-US" b="1" dirty="0"/>
              <a:t>IS NOT </a:t>
            </a:r>
            <a:r>
              <a:rPr lang="en-US" dirty="0"/>
              <a:t>selected, projects will be funded as listed in the ranking</a:t>
            </a:r>
          </a:p>
          <a:p>
            <a:r>
              <a:rPr lang="en-US" dirty="0"/>
              <a:t>Minimum Request: $150,000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11F678-2A11-C69D-1B53-6B3A6049C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8710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26732-0CCC-5C32-BB4D-55C398DC2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DV Application Components 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3FA0B-D969-A098-D5B5-B008F66E3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Threshold Requirements </a:t>
            </a:r>
          </a:p>
          <a:p>
            <a:r>
              <a:rPr lang="en-US" dirty="0"/>
              <a:t>Narrative (50 points) </a:t>
            </a:r>
          </a:p>
          <a:p>
            <a:r>
              <a:rPr lang="en-US" dirty="0"/>
              <a:t>Performance (30 points) </a:t>
            </a:r>
          </a:p>
          <a:p>
            <a:r>
              <a:rPr lang="en-US" dirty="0"/>
              <a:t>Budget (20 points) </a:t>
            </a:r>
          </a:p>
          <a:p>
            <a:endParaRPr lang="en-US" dirty="0"/>
          </a:p>
          <a:p>
            <a:r>
              <a:rPr lang="en-US" dirty="0"/>
              <a:t>Total: 100 points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FD57FE-50E5-7728-0650-459C51062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84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D95F8-680E-4FD2-E115-200BB92D6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CoC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B044E-36F2-6E82-A47A-8FAC89245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Continuum of Care NOFO is an annual competitive national process to receive funding for our entire geographic region from HUD</a:t>
            </a:r>
          </a:p>
          <a:p>
            <a:r>
              <a:rPr lang="en-US" dirty="0"/>
              <a:t>The CoC consists of Cayuga, Onondaga, and Oswego counties</a:t>
            </a:r>
          </a:p>
          <a:p>
            <a:r>
              <a:rPr lang="en-US" dirty="0"/>
              <a:t>HUD uses a formula to determine how much new bonus funding we can apply for annually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944F68-2F2C-72FD-73FA-CA108F41B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428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6FFD6-019B-1660-9421-867AF5E40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30F50-3829-D65F-E8EA-BA9587898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Budget </a:t>
            </a:r>
          </a:p>
          <a:p>
            <a:r>
              <a:rPr lang="en-US" dirty="0"/>
              <a:t>Instructions </a:t>
            </a:r>
          </a:p>
          <a:p>
            <a:r>
              <a:rPr lang="en-US" dirty="0"/>
              <a:t>And app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9C0287-3845-8BE3-9612-CC41DDD07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496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C6EED-29E0-48BD-CB63-15F46C90C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Local Competitions vs Consolidated Applications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D8A63-56F0-2842-AF7C-E58127EAD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HHC hosts its local competition for funding to be submitted to HUD in a priority listing for federal funding </a:t>
            </a:r>
          </a:p>
          <a:p>
            <a:r>
              <a:rPr lang="en-US" dirty="0"/>
              <a:t>Simultaneously, the HHC is working on a communitywide application called the Consolidated Application to be submitted for the national competition </a:t>
            </a:r>
          </a:p>
          <a:p>
            <a:r>
              <a:rPr lang="en-US" dirty="0"/>
              <a:t>Priority listing and Consolidated Applications are submitted together to HUD for both funding opportunities </a:t>
            </a:r>
          </a:p>
          <a:p>
            <a:r>
              <a:rPr lang="en-US" dirty="0"/>
              <a:t>Federal awards are based on the score of the communitywide application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8B8726-1089-0E05-2DFF-4F279055D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396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D5A28-80C2-CABC-1939-6069C02AA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Local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F13CF-C027-7634-D43E-3A87EE180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Agencies submit local application by email as well as project application in e-snaps</a:t>
            </a:r>
          </a:p>
          <a:p>
            <a:r>
              <a:rPr lang="en-US" dirty="0"/>
              <a:t>Applications are reviewed and scored by the HHC’s Performance Evaluation and Selection (PES) Committee </a:t>
            </a:r>
          </a:p>
          <a:p>
            <a:r>
              <a:rPr lang="en-US" dirty="0"/>
              <a:t>The PES Committee accepts, rejects, or reduces project applications </a:t>
            </a:r>
          </a:p>
          <a:p>
            <a:r>
              <a:rPr lang="en-US" dirty="0"/>
              <a:t>The PES Committee then makes a Priority List of all accepted projects and submits alongside the communitywide application</a:t>
            </a:r>
          </a:p>
          <a:p>
            <a:r>
              <a:rPr lang="en-US" dirty="0"/>
              <a:t>Full process is outlined in the Ranking and Reallocation Protocol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6703A7-E65D-75ED-EFDE-941500532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623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C4FD2-E416-943F-5639-8D6D598A8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021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NOFO Funding Overview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FFB61-2E92-D396-5660-7C0294E8F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Tier 1: 90% of Annual Renewal Demand</a:t>
            </a:r>
          </a:p>
          <a:p>
            <a:r>
              <a:rPr lang="en-US" dirty="0"/>
              <a:t>Tier 2: Bonus and reallocation amounts up to 12% of FPRN</a:t>
            </a:r>
          </a:p>
          <a:p>
            <a:r>
              <a:rPr lang="en-US" dirty="0"/>
              <a:t>Bonus Amounts are still unknown. We do know that there will be both regular bonus and DV bonus funding available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CEF3C5-C165-A35B-C5A4-65EE2BAAF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317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F0E79-F87B-81A7-064B-238899740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NOFO Funding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11528-2B15-F5C0-A6E1-5A507A36E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CoC NY-505 (Onondaga, Oswego, Cayuga Counties) receives approximately $12.196M annually for Permanent Supportive Housing, Rapid Rehousing, Transitional to Rapid Rehousing, and Homeless Management Information System (HMIS) funding</a:t>
            </a:r>
          </a:p>
          <a:p>
            <a:r>
              <a:rPr lang="en-US" dirty="0"/>
              <a:t>Projects currently funded are put through the competition as renewal funding </a:t>
            </a:r>
          </a:p>
          <a:p>
            <a:r>
              <a:rPr lang="en-US" dirty="0"/>
              <a:t>New applications are being accepted for bonus funding with two-year grant cycles</a:t>
            </a:r>
          </a:p>
          <a:p>
            <a:r>
              <a:rPr lang="en-US" b="1" dirty="0"/>
              <a:t>All Regular NOFO projects DUE: September 11th, 5pm</a:t>
            </a:r>
          </a:p>
          <a:p>
            <a:pPr marL="0" indent="0"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975035-06DC-923D-7C59-FAA959733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72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49EBB-1C54-46C8-7907-141DEE37C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info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358CF-56DF-6387-2173-66045A2C8F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Two-Year Cycle for NOFO Applications</a:t>
            </a:r>
          </a:p>
          <a:p>
            <a:r>
              <a:rPr lang="en-US" dirty="0"/>
              <a:t>Changes to Tiering</a:t>
            </a:r>
          </a:p>
          <a:p>
            <a:r>
              <a:rPr lang="en-US" dirty="0"/>
              <a:t>New Budget Line Items </a:t>
            </a:r>
          </a:p>
          <a:p>
            <a:r>
              <a:rPr lang="en-US" dirty="0"/>
              <a:t>Housing First Attestation </a:t>
            </a:r>
          </a:p>
          <a:p>
            <a:r>
              <a:rPr lang="en-US" dirty="0"/>
              <a:t>Minimum Funding Request of $150,000 for New &amp; DV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AD53A3-9576-C182-4B65-65F3B91C5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51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B4D9D-6527-73FE-CE40-E006B4EC8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Grant Opportunities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611A3-A486-FF46-3DCE-96486C42CC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following opportunities are open:</a:t>
            </a:r>
          </a:p>
          <a:p>
            <a:pPr lvl="1"/>
            <a:r>
              <a:rPr lang="en-US" dirty="0"/>
              <a:t>Continuum of Care: Renewal Grants </a:t>
            </a:r>
          </a:p>
          <a:p>
            <a:pPr lvl="1"/>
            <a:r>
              <a:rPr lang="en-US" dirty="0"/>
              <a:t>Continuum of Care: Bonus/New Grants </a:t>
            </a:r>
          </a:p>
          <a:p>
            <a:pPr lvl="1"/>
            <a:r>
              <a:rPr lang="en-US" dirty="0"/>
              <a:t>Continuum of Care: Expansion Grants</a:t>
            </a:r>
          </a:p>
          <a:p>
            <a:pPr lvl="1"/>
            <a:r>
              <a:rPr lang="en-US" dirty="0"/>
              <a:t>Continuum of Care: Domestic Violence Bonus Grants </a:t>
            </a:r>
          </a:p>
          <a:p>
            <a:pPr marL="0" indent="0">
              <a:buNone/>
            </a:pP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5862CA-6CF8-F1C1-F0FC-C3AAB6937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022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0C5F4-7B2F-862E-CD0D-C043B7AAF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Competition Materials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2CBA83-9DE4-0E0A-6353-D222B7222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Agencies will have access to: </a:t>
            </a:r>
          </a:p>
          <a:p>
            <a:pPr lvl="1"/>
            <a:r>
              <a:rPr lang="en-US" dirty="0"/>
              <a:t>Application Instructions </a:t>
            </a:r>
          </a:p>
          <a:p>
            <a:pPr lvl="1"/>
            <a:r>
              <a:rPr lang="en-US" dirty="0"/>
              <a:t>Application Rubrics </a:t>
            </a:r>
          </a:p>
          <a:p>
            <a:pPr lvl="1"/>
            <a:r>
              <a:rPr lang="en-US" dirty="0"/>
              <a:t>Sample Budget </a:t>
            </a:r>
          </a:p>
          <a:p>
            <a:pPr lvl="1"/>
            <a:r>
              <a:rPr lang="en-US" dirty="0"/>
              <a:t>Ranking Protocol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3AC30E-3E82-97BB-107D-91208D4F4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94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14252</TotalTime>
  <Words>821</Words>
  <Application>Microsoft Office PowerPoint</Application>
  <PresentationFormat>Widescreen</PresentationFormat>
  <Paragraphs>111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PowerPoint Presentation</vt:lpstr>
      <vt:lpstr>Introduction to CoC Funding</vt:lpstr>
      <vt:lpstr>Local Competitions vs Consolidated Applications </vt:lpstr>
      <vt:lpstr>Local Process</vt:lpstr>
      <vt:lpstr>NOFO Funding Overview </vt:lpstr>
      <vt:lpstr>NOFO Funding Continued</vt:lpstr>
      <vt:lpstr>Important info</vt:lpstr>
      <vt:lpstr>Grant Opportunities </vt:lpstr>
      <vt:lpstr>Competition Materials </vt:lpstr>
      <vt:lpstr>Submission Process </vt:lpstr>
      <vt:lpstr>Renewals </vt:lpstr>
      <vt:lpstr>Regular Bonus/New</vt:lpstr>
      <vt:lpstr>Application Components </vt:lpstr>
      <vt:lpstr>Healthcare Projects  </vt:lpstr>
      <vt:lpstr>Housing Resource Projects  </vt:lpstr>
      <vt:lpstr>Expansion</vt:lpstr>
      <vt:lpstr>Expansion Application Components </vt:lpstr>
      <vt:lpstr>DV Bonus Funding</vt:lpstr>
      <vt:lpstr>DV Application Components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Housing &amp; Homeless Coalition of CNY</dc:title>
  <dc:creator>Megan Stuart</dc:creator>
  <cp:lastModifiedBy>Sherrain Clark</cp:lastModifiedBy>
  <cp:revision>25</cp:revision>
  <dcterms:created xsi:type="dcterms:W3CDTF">2022-07-29T15:20:16Z</dcterms:created>
  <dcterms:modified xsi:type="dcterms:W3CDTF">2024-08-14T15:56:59Z</dcterms:modified>
</cp:coreProperties>
</file>